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0" r:id="rId3"/>
    <p:sldId id="256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9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A2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528E96-43E1-4D4E-B129-EE64C0F2629F}" v="68" dt="2026-01-28T00:33:28.4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0" d="100"/>
          <a:sy n="150" d="100"/>
        </p:scale>
        <p:origin x="165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8ECFAC-981D-2645-61B9-82BFA78851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C5B6C2A-985E-2FEB-AEDB-2526BFBB8C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DBE43B2-D02B-D515-9F74-B2387BD133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F1247C-9EB4-42C8-A07F-948DB26C64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484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B5BCCC-716B-479B-AEF6-13094E7601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774E15A-47DC-9706-10A4-0C7DB83E27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106DC02-9C08-D54A-543F-D269E9FBD0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46E623-419B-470C-880E-ED3ED82C8C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1726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97ADFD2-B0DE-BF58-690F-218F6B0202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A8090B0-55C5-2F31-EBE7-7A82E4E80B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8FC4DF-4250-D8B4-FAB2-9C9E5919D5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08C7E-EEAB-448A-84DC-E26397C075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6026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669D64F-8BA9-28C2-0152-565D44A81D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CE7AB63-0B84-2A2B-5C36-0BFE94FE98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4CB7A3-DA14-1BA2-2C42-5BD49E9F4E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9D06AE-394A-45C9-9988-73E6B3395A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479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815563-2BD6-37D3-D5EC-732315573A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FC0273-4707-06F3-43FE-06001FEFFE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F996170-A208-EF0E-C5B3-B0CDE78F9F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A5D1C-497E-4E50-B44A-D58B2E57F9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1700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DBF144-1D94-E8A3-8EBE-749AF58662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52B589-5242-20F9-1DB6-85C9220992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C1EDB0-1845-91C9-7083-222B70E366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A2A451-A3B7-406B-9449-E5C131060D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7137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0C021B4-2662-466D-5892-7610970FF8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4016412-FC33-46CB-2410-4D36B02E05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DC28CA8-30AA-02EC-B7E2-45E6D93F78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D23D73-47E0-44D9-BFB6-6B32D8FB69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3415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5338FE4-D2CE-2C80-69D7-325C5901CB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0D69183-6868-43AD-B207-795D6A117B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B6D7082-622D-20F9-1AA5-5DDB40C5C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0BDC31-E326-43B9-B4F5-75A5BCAB4D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400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AAC13D7-D748-216B-4075-BF13D67D65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E6D5C3C-E015-22C9-395A-D7722E8D48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78E21EB-1282-97E8-DB68-ADC7BF1FAD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53A97D-6B32-43A5-B56E-78FC43D2AD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421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773A8B-00BF-F8D9-3C47-94BC087D59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6E0075-01E2-9F59-C94B-04B109D983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CE6602-E8D9-BC17-7AAE-9738477EE0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F5265E-12B6-41CD-A5D0-4CCBCADA61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3885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3F7C73-D0A3-66B9-E59B-2F4EFD056B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F62F50-6DB3-B68F-3F84-EF73B16131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368D5A-DA94-F04E-B3E2-1DF89DB939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0D7513-8868-4443-94F2-1040313481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5556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FC76A81-53B2-9D10-DE2E-C19880B471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BBF486F-3398-CABC-0935-FD51E8D547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BD24197-CD69-C9E5-3488-C1E1AEE86A4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591F130-2A87-527C-067F-038A8CA19AB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D601340-7137-F24C-865D-68DDC19C5C4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45F6F3B-10C1-4B53-ABF1-B2A51E3D4FE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73E3D-5765-B840-B485-C8499419C04E}"/>
              </a:ext>
            </a:extLst>
          </p:cNvPr>
          <p:cNvSpPr>
            <a:spLocks noGrp="1"/>
          </p:cNvSpPr>
          <p:nvPr>
            <p:ph type="title" idx="4294967295"/>
          </p:nvPr>
        </p:nvSpPr>
        <p:spPr bwMode="auto">
          <a:xfrm>
            <a:off x="457200" y="1600200"/>
            <a:ext cx="8229600" cy="182880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Good Luck!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 hope you are connected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585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4E09979-FF18-AE50-4972-1BAF4F3C0C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39200" y="425450"/>
            <a:ext cx="48006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Transition (Slide) </a:t>
            </a:r>
          </a:p>
        </p:txBody>
      </p:sp>
      <p:sp>
        <p:nvSpPr>
          <p:cNvPr id="11268" name="Line 4" descr="Straight black line down middle of screen. ">
            <a:extLst>
              <a:ext uri="{FF2B5EF4-FFF2-40B4-BE49-F238E27FC236}">
                <a16:creationId xmlns:a16="http://schemas.microsoft.com/office/drawing/2014/main" id="{308D8928-81AF-310D-C5B5-BEEE4210013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600200"/>
            <a:ext cx="0" cy="396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WordArt 5" descr="A large black S. ">
            <a:extLst>
              <a:ext uri="{FF2B5EF4-FFF2-40B4-BE49-F238E27FC236}">
                <a16:creationId xmlns:a16="http://schemas.microsoft.com/office/drawing/2014/main" id="{9B032C05-EC5F-E685-73D4-12D149D1D4D4}"/>
              </a:ext>
            </a:extLst>
          </p:cNvPr>
          <p:cNvSpPr>
            <a:spLocks noGrp="1" noChangeArrowheads="1" noChangeShapeType="1" noTextEdit="1"/>
          </p:cNvSpPr>
          <p:nvPr>
            <p:ph type="title" idx="4294967295"/>
          </p:nvPr>
        </p:nvSpPr>
        <p:spPr bwMode="auto">
          <a:xfrm>
            <a:off x="1371600" y="2057400"/>
            <a:ext cx="1828800" cy="26193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1" anchor="t" anchorCtr="0" forceAA="0" compatLnSpc="1">
            <a:prstTxWarp prst="textPlain">
              <a:avLst>
                <a:gd name="adj" fmla="val 50000"/>
              </a:avLst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S</a:t>
            </a:r>
          </a:p>
        </p:txBody>
      </p:sp>
      <p:sp>
        <p:nvSpPr>
          <p:cNvPr id="12290" name="Line 4" descr="Straight black line down middle of screen. ">
            <a:extLst>
              <a:ext uri="{FF2B5EF4-FFF2-40B4-BE49-F238E27FC236}">
                <a16:creationId xmlns:a16="http://schemas.microsoft.com/office/drawing/2014/main" id="{FE49E464-7F53-2CB0-A2B2-E723729F4CE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600200"/>
            <a:ext cx="0" cy="396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2" name="WordArt 6" descr="A large black L.">
            <a:extLst>
              <a:ext uri="{FF2B5EF4-FFF2-40B4-BE49-F238E27FC236}">
                <a16:creationId xmlns:a16="http://schemas.microsoft.com/office/drawing/2014/main" id="{58B47632-B092-28F4-32ED-EA90F16E9DF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410200" y="2057400"/>
            <a:ext cx="22098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0D9C56F3-3293-0CD6-8D4F-F2D60EC81D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72600" y="457200"/>
            <a:ext cx="48006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Compare letter S and Letter 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CEB2218A-B490-E82F-D45D-D6501ED934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525000" y="762000"/>
            <a:ext cx="53340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Transition-Slide  </a:t>
            </a:r>
          </a:p>
        </p:txBody>
      </p:sp>
      <p:sp>
        <p:nvSpPr>
          <p:cNvPr id="13316" name="Line 4" descr="Straight black line down middle of screen. ">
            <a:extLst>
              <a:ext uri="{FF2B5EF4-FFF2-40B4-BE49-F238E27FC236}">
                <a16:creationId xmlns:a16="http://schemas.microsoft.com/office/drawing/2014/main" id="{C203B05F-B600-1230-15DA-7BD4B24EEB5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600200"/>
            <a:ext cx="0" cy="396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093FD-C0D5-E2C4-C455-A088584D1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6400" y="304800"/>
            <a:ext cx="5407025" cy="1143000"/>
          </a:xfrm>
        </p:spPr>
        <p:txBody>
          <a:bodyPr/>
          <a:lstStyle/>
          <a:p>
            <a:r>
              <a:rPr lang="en-US" sz="2000" dirty="0"/>
              <a:t>Compare Pacman like object and the Letter L</a:t>
            </a:r>
          </a:p>
        </p:txBody>
      </p:sp>
      <p:sp>
        <p:nvSpPr>
          <p:cNvPr id="14339" name="PubPieSlice" descr="Pacman like object opened to the right. ">
            <a:extLst>
              <a:ext uri="{FF2B5EF4-FFF2-40B4-BE49-F238E27FC236}">
                <a16:creationId xmlns:a16="http://schemas.microsoft.com/office/drawing/2014/main" id="{B9A8DC97-D8CC-F8DE-1F8A-F07A96DB766D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1450975" y="2963863"/>
            <a:ext cx="1828800" cy="1828800"/>
          </a:xfrm>
          <a:custGeom>
            <a:avLst/>
            <a:gdLst>
              <a:gd name="T0" fmla="*/ 914315 w 21600"/>
              <a:gd name="T1" fmla="*/ 0 h 21600"/>
              <a:gd name="T2" fmla="*/ 914400 w 21600"/>
              <a:gd name="T3" fmla="*/ 914400 h 21600"/>
              <a:gd name="T4" fmla="*/ 1828800 w 21600"/>
              <a:gd name="T5" fmla="*/ 914400 h 21600"/>
              <a:gd name="T6" fmla="*/ 0 60000 65536"/>
              <a:gd name="T7" fmla="*/ 0 60000 65536"/>
              <a:gd name="T8" fmla="*/ 0 60000 65536"/>
              <a:gd name="T9" fmla="*/ 3163 w 21600"/>
              <a:gd name="T10" fmla="*/ 3163 h 21600"/>
              <a:gd name="T11" fmla="*/ 18437 w 21600"/>
              <a:gd name="T12" fmla="*/ 18437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0799" y="0"/>
                </a:moveTo>
                <a:cubicBezTo>
                  <a:pt x="4834" y="0"/>
                  <a:pt x="0" y="4835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lnTo>
                  <a:pt x="10800" y="10800"/>
                </a:lnTo>
                <a:lnTo>
                  <a:pt x="10799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8" name="Line 4" descr="Straight black line down middle of screen. ">
            <a:extLst>
              <a:ext uri="{FF2B5EF4-FFF2-40B4-BE49-F238E27FC236}">
                <a16:creationId xmlns:a16="http://schemas.microsoft.com/office/drawing/2014/main" id="{7312BE45-6447-8AB8-724B-907E02287A8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619250"/>
            <a:ext cx="0" cy="396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0" name="PubL" descr="A L shaped object. ">
            <a:extLst>
              <a:ext uri="{FF2B5EF4-FFF2-40B4-BE49-F238E27FC236}">
                <a16:creationId xmlns:a16="http://schemas.microsoft.com/office/drawing/2014/main" id="{FA0158FD-FB1F-5709-DF2E-B47C52FA7ED4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5832475" y="2884488"/>
            <a:ext cx="1828800" cy="1828800"/>
          </a:xfrm>
          <a:custGeom>
            <a:avLst/>
            <a:gdLst>
              <a:gd name="T0" fmla="*/ 457200 w 21600"/>
              <a:gd name="T1" fmla="*/ 0 h 21600"/>
              <a:gd name="T2" fmla="*/ 0 w 21600"/>
              <a:gd name="T3" fmla="*/ 914400 h 21600"/>
              <a:gd name="T4" fmla="*/ 914400 w 21600"/>
              <a:gd name="T5" fmla="*/ 1828800 h 21600"/>
              <a:gd name="T6" fmla="*/ 1828800 w 21600"/>
              <a:gd name="T7" fmla="*/ 13716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0 w 21600"/>
              <a:gd name="T13" fmla="*/ 1080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0800"/>
                </a:lnTo>
                <a:lnTo>
                  <a:pt x="10800" y="10800"/>
                </a:lnTo>
                <a:lnTo>
                  <a:pt x="10800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7335EEF-9639-C86E-3CC0-42A237D60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143000"/>
            <a:ext cx="8229600" cy="114300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Transition Slide</a:t>
            </a:r>
          </a:p>
        </p:txBody>
      </p:sp>
      <p:sp>
        <p:nvSpPr>
          <p:cNvPr id="3076" name="Line 4" descr="Straight black line down middle of screen.">
            <a:extLst>
              <a:ext uri="{FF2B5EF4-FFF2-40B4-BE49-F238E27FC236}">
                <a16:creationId xmlns:a16="http://schemas.microsoft.com/office/drawing/2014/main" id="{935F120C-6D20-8417-494A-47E25732A58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600200"/>
            <a:ext cx="0" cy="396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EABDF71C-A2E8-C1B1-A068-68C79A9C1C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7800" y="1600200"/>
            <a:ext cx="7772400" cy="1470025"/>
          </a:xfrm>
        </p:spPr>
        <p:txBody>
          <a:bodyPr/>
          <a:lstStyle/>
          <a:p>
            <a:r>
              <a:rPr lang="en-US" dirty="0"/>
              <a:t>Comparing Two Letter Cs</a:t>
            </a:r>
          </a:p>
        </p:txBody>
      </p:sp>
      <p:pic>
        <p:nvPicPr>
          <p:cNvPr id="3" name="Picture 2" descr="C-shaped object opened to the right.">
            <a:extLst>
              <a:ext uri="{FF2B5EF4-FFF2-40B4-BE49-F238E27FC236}">
                <a16:creationId xmlns:a16="http://schemas.microsoft.com/office/drawing/2014/main" id="{D5F12813-E60E-1859-2ECE-62ABD5F57D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524000"/>
            <a:ext cx="2462213" cy="3723771"/>
          </a:xfrm>
          <a:prstGeom prst="rect">
            <a:avLst/>
          </a:prstGeom>
        </p:spPr>
      </p:pic>
      <p:sp>
        <p:nvSpPr>
          <p:cNvPr id="4098" name="Line 4" descr="Straight black line down middle of screen. ">
            <a:extLst>
              <a:ext uri="{FF2B5EF4-FFF2-40B4-BE49-F238E27FC236}">
                <a16:creationId xmlns:a16="http://schemas.microsoft.com/office/drawing/2014/main" id="{91FE88AF-A620-EDE3-97EC-B94C1D2179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600200"/>
            <a:ext cx="0" cy="396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 descr="C-shaped object opened downward.">
            <a:extLst>
              <a:ext uri="{FF2B5EF4-FFF2-40B4-BE49-F238E27FC236}">
                <a16:creationId xmlns:a16="http://schemas.microsoft.com/office/drawing/2014/main" id="{A98076E2-5DA5-8B60-C415-F1622DCA3F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2209800"/>
            <a:ext cx="3439002" cy="26384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8B184CE-9593-D603-E1D4-7632340D31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62800" y="42545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Transition--Slide</a:t>
            </a:r>
          </a:p>
        </p:txBody>
      </p:sp>
      <p:sp>
        <p:nvSpPr>
          <p:cNvPr id="5124" name="Line 4" descr="Straight black line down middle of screen. ">
            <a:extLst>
              <a:ext uri="{FF2B5EF4-FFF2-40B4-BE49-F238E27FC236}">
                <a16:creationId xmlns:a16="http://schemas.microsoft.com/office/drawing/2014/main" id="{5D28ABE6-5846-F516-D670-C751EBD1864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600200"/>
            <a:ext cx="0" cy="396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C0261-7E1B-AEBA-38D4-7E2DE9DD9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0600" y="482600"/>
            <a:ext cx="6629399" cy="1143000"/>
          </a:xfrm>
        </p:spPr>
        <p:txBody>
          <a:bodyPr/>
          <a:lstStyle/>
          <a:p>
            <a:r>
              <a:rPr lang="en-US" sz="3000" dirty="0"/>
              <a:t>Compare Square and Circle </a:t>
            </a:r>
          </a:p>
        </p:txBody>
      </p:sp>
      <p:sp>
        <p:nvSpPr>
          <p:cNvPr id="6146" name="Rectangle 4" descr="A large square. ">
            <a:extLst>
              <a:ext uri="{FF2B5EF4-FFF2-40B4-BE49-F238E27FC236}">
                <a16:creationId xmlns:a16="http://schemas.microsoft.com/office/drawing/2014/main" id="{A8AD360F-E47B-1013-4AC5-E0E62A3915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286000"/>
            <a:ext cx="22860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7" name="Line 5" descr="Straight black line down middle of screen. ">
            <a:extLst>
              <a:ext uri="{FF2B5EF4-FFF2-40B4-BE49-F238E27FC236}">
                <a16:creationId xmlns:a16="http://schemas.microsoft.com/office/drawing/2014/main" id="{D7326F9C-8704-2BD6-193B-204BD5804D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600200"/>
            <a:ext cx="0" cy="396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8" name="Oval 6" descr="A large circle. ">
            <a:extLst>
              <a:ext uri="{FF2B5EF4-FFF2-40B4-BE49-F238E27FC236}">
                <a16:creationId xmlns:a16="http://schemas.microsoft.com/office/drawing/2014/main" id="{BBC5D2C7-04CD-0D83-7966-43CB3C5B5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286000"/>
            <a:ext cx="2514600" cy="2209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A9E8B68-9D75-6621-59EF-526E6C637C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628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Transition Slide </a:t>
            </a:r>
          </a:p>
        </p:txBody>
      </p:sp>
      <p:sp>
        <p:nvSpPr>
          <p:cNvPr id="7172" name="Line 4" descr="Straight black line down middle of screen. ">
            <a:extLst>
              <a:ext uri="{FF2B5EF4-FFF2-40B4-BE49-F238E27FC236}">
                <a16:creationId xmlns:a16="http://schemas.microsoft.com/office/drawing/2014/main" id="{2AFD3937-891B-AB75-B6DC-7F32F3473347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600200"/>
            <a:ext cx="0" cy="396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70444-4CF9-7631-D6DB-85F7F7160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143000"/>
            <a:ext cx="8229600" cy="114300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Compare Triangle and Oval</a:t>
            </a:r>
          </a:p>
        </p:txBody>
      </p:sp>
      <p:sp>
        <p:nvSpPr>
          <p:cNvPr id="8194" name="AutoShape 4" descr="A large Dimond ">
            <a:extLst>
              <a:ext uri="{FF2B5EF4-FFF2-40B4-BE49-F238E27FC236}">
                <a16:creationId xmlns:a16="http://schemas.microsoft.com/office/drawing/2014/main" id="{91FF1ADA-CB31-4243-B6E3-DEB8CE3A4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133600"/>
            <a:ext cx="2286000" cy="2743200"/>
          </a:xfrm>
          <a:prstGeom prst="diamond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195" name="Line 5" descr="Straight black line down middle of screen. ">
            <a:extLst>
              <a:ext uri="{FF2B5EF4-FFF2-40B4-BE49-F238E27FC236}">
                <a16:creationId xmlns:a16="http://schemas.microsoft.com/office/drawing/2014/main" id="{0D8B95EC-9376-3CB6-1278-2A7162BC1D1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600200"/>
            <a:ext cx="0" cy="396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" name="Oval 6" descr="A large oval. ">
            <a:extLst>
              <a:ext uri="{FF2B5EF4-FFF2-40B4-BE49-F238E27FC236}">
                <a16:creationId xmlns:a16="http://schemas.microsoft.com/office/drawing/2014/main" id="{41EF5AEE-D189-C196-588B-E34644671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895600"/>
            <a:ext cx="3200400" cy="1752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58365A2-203F-3F09-3128-26A4272E46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296402" y="457200"/>
            <a:ext cx="5181597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Transitional Slide </a:t>
            </a:r>
          </a:p>
        </p:txBody>
      </p:sp>
      <p:sp>
        <p:nvSpPr>
          <p:cNvPr id="9220" name="Line 4" descr="Straight black line down middle of screen. ">
            <a:extLst>
              <a:ext uri="{FF2B5EF4-FFF2-40B4-BE49-F238E27FC236}">
                <a16:creationId xmlns:a16="http://schemas.microsoft.com/office/drawing/2014/main" id="{7E985164-603E-6CF3-3348-28131D6F73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600200"/>
            <a:ext cx="0" cy="396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4B2AB-09BA-8FB2-8E64-47EEAA10F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143000"/>
            <a:ext cx="8229600" cy="114300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Comparing Two Right Triangles, one upright the other </a:t>
            </a:r>
            <a:r>
              <a:rPr lang="en-US"/>
              <a:t>upside down </a:t>
            </a:r>
            <a:endParaRPr lang="en-US" dirty="0"/>
          </a:p>
        </p:txBody>
      </p:sp>
      <p:sp>
        <p:nvSpPr>
          <p:cNvPr id="10243" name="AutoShape 5" descr="A large right triangle. ">
            <a:extLst>
              <a:ext uri="{FF2B5EF4-FFF2-40B4-BE49-F238E27FC236}">
                <a16:creationId xmlns:a16="http://schemas.microsoft.com/office/drawing/2014/main" id="{E0083806-8575-D632-2EFF-82B2AE3BC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676400"/>
            <a:ext cx="2514600" cy="3276600"/>
          </a:xfrm>
          <a:prstGeom prst="rtTriangl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2" name="Line 4" descr="Straight black line down middle of screen. ">
            <a:extLst>
              <a:ext uri="{FF2B5EF4-FFF2-40B4-BE49-F238E27FC236}">
                <a16:creationId xmlns:a16="http://schemas.microsoft.com/office/drawing/2014/main" id="{E8A30A66-978F-2219-EE00-CFA758F85E2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600200"/>
            <a:ext cx="0" cy="396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4" name="AutoShape 6" descr="An upside-down right triangle.  ">
            <a:extLst>
              <a:ext uri="{FF2B5EF4-FFF2-40B4-BE49-F238E27FC236}">
                <a16:creationId xmlns:a16="http://schemas.microsoft.com/office/drawing/2014/main" id="{89C14C18-03F6-D839-524B-BAC898D5958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638800" y="1905000"/>
            <a:ext cx="2514600" cy="3276600"/>
          </a:xfrm>
          <a:prstGeom prst="rtTriangl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62</Words>
  <Application>Microsoft Office PowerPoint</Application>
  <PresentationFormat>On-screen Show (4:3)</PresentationFormat>
  <Paragraphs>16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Verdana</vt:lpstr>
      <vt:lpstr>Default Design</vt:lpstr>
      <vt:lpstr>Good Luck!  I hope you are connected. </vt:lpstr>
      <vt:lpstr>Transition Slide</vt:lpstr>
      <vt:lpstr>Comparing Two Letter Cs</vt:lpstr>
      <vt:lpstr>Transition--Slide</vt:lpstr>
      <vt:lpstr>Compare Square and Circle </vt:lpstr>
      <vt:lpstr>Transition Slide </vt:lpstr>
      <vt:lpstr>Compare Triangle and Oval</vt:lpstr>
      <vt:lpstr>Transitional Slide </vt:lpstr>
      <vt:lpstr>Comparing Two Right Triangles, one upright the other upside down </vt:lpstr>
      <vt:lpstr>Transition (Slide) </vt:lpstr>
      <vt:lpstr>S</vt:lpstr>
      <vt:lpstr>Transition-Slide  </vt:lpstr>
      <vt:lpstr>Compare Pacman like object and the Letter L</vt:lpstr>
    </vt:vector>
  </TitlesOfParts>
  <Company>State of South Dakota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ITVE13142</dc:creator>
  <cp:lastModifiedBy>Rokusek, Steven</cp:lastModifiedBy>
  <cp:revision>12</cp:revision>
  <dcterms:created xsi:type="dcterms:W3CDTF">2010-02-05T20:54:59Z</dcterms:created>
  <dcterms:modified xsi:type="dcterms:W3CDTF">2026-01-28T00:49:20Z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c3b1a8e-41ed-4bc7-92d1-0305fbefd661_Enabled">
    <vt:lpwstr>true</vt:lpwstr>
  </property>
  <property fmtid="{D5CDD505-2E9C-101B-9397-08002B2CF9AE}" pid="3" name="MSIP_Label_ec3b1a8e-41ed-4bc7-92d1-0305fbefd661_SetDate">
    <vt:lpwstr>2026-01-27T23:48:50Z</vt:lpwstr>
  </property>
  <property fmtid="{D5CDD505-2E9C-101B-9397-08002B2CF9AE}" pid="4" name="MSIP_Label_ec3b1a8e-41ed-4bc7-92d1-0305fbefd661_Method">
    <vt:lpwstr>Standard</vt:lpwstr>
  </property>
  <property fmtid="{D5CDD505-2E9C-101B-9397-08002B2CF9AE}" pid="5" name="MSIP_Label_ec3b1a8e-41ed-4bc7-92d1-0305fbefd661_Name">
    <vt:lpwstr>M365-General - Anyone (Unrestricted)-Prod</vt:lpwstr>
  </property>
  <property fmtid="{D5CDD505-2E9C-101B-9397-08002B2CF9AE}" pid="6" name="MSIP_Label_ec3b1a8e-41ed-4bc7-92d1-0305fbefd661_SiteId">
    <vt:lpwstr>70af547c-69ab-416d-b4a6-543b5ce52b99</vt:lpwstr>
  </property>
  <property fmtid="{D5CDD505-2E9C-101B-9397-08002B2CF9AE}" pid="7" name="MSIP_Label_ec3b1a8e-41ed-4bc7-92d1-0305fbefd661_ActionId">
    <vt:lpwstr>58e064a9-375a-4f78-9b9c-7efde9354b73</vt:lpwstr>
  </property>
  <property fmtid="{D5CDD505-2E9C-101B-9397-08002B2CF9AE}" pid="8" name="MSIP_Label_ec3b1a8e-41ed-4bc7-92d1-0305fbefd661_ContentBits">
    <vt:lpwstr>0</vt:lpwstr>
  </property>
  <property fmtid="{D5CDD505-2E9C-101B-9397-08002B2CF9AE}" pid="9" name="MSIP_Label_ec3b1a8e-41ed-4bc7-92d1-0305fbefd661_Tag">
    <vt:lpwstr>10, 3, 0, 1</vt:lpwstr>
  </property>
</Properties>
</file>